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7466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60958" indent="0" algn="r">
              <a:buNone/>
              <a:defRPr>
                <a:solidFill>
                  <a:schemeClr val="tx1"/>
                </a:solidFill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080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3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1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1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7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41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7466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933">
                <a:solidFill>
                  <a:schemeClr val="tx1"/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96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3467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3467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12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3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1859757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3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933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514600"/>
            <a:ext cx="5389033" cy="3845720"/>
          </a:xfrm>
        </p:spPr>
        <p:txBody>
          <a:bodyPr tIns="0"/>
          <a:lstStyle>
            <a:lvl1pPr>
              <a:defRPr sz="2933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8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6667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2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333"/>
            </a:lvl1pPr>
          </a:lstStyle>
          <a:p>
            <a:r>
              <a:rPr lang="en-US"/>
              <a:t>12/15/2017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333"/>
            </a:lvl1pPr>
          </a:lstStyle>
          <a:p>
            <a:r>
              <a:rPr lang="en-US"/>
              <a:t>Bard Downs, LLC. 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333"/>
            </a:lvl1pPr>
          </a:lstStyle>
          <a:p>
            <a:fld id="{4D8289D0-9CA0-436C-804A-F570A62EFB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57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1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3467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867"/>
            </a:lvl1pPr>
            <a:lvl2pPr indent="0" algn="l">
              <a:buNone/>
              <a:defRPr sz="1600"/>
            </a:lvl2pPr>
            <a:lvl3pPr indent="0" algn="l">
              <a:buNone/>
              <a:defRPr sz="1333"/>
            </a:lvl3pPr>
            <a:lvl4pPr indent="0" algn="l">
              <a:buNone/>
              <a:defRPr sz="1200"/>
            </a:lvl4pPr>
            <a:lvl5pPr indent="0" algn="l"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3733"/>
            </a:lvl1pPr>
            <a:lvl2pPr>
              <a:defRPr sz="3467"/>
            </a:lvl2pPr>
            <a:lvl3pPr>
              <a:defRPr sz="3200"/>
            </a:lvl3pPr>
            <a:lvl4pPr>
              <a:defRPr sz="2667"/>
            </a:lvl4pPr>
            <a:lvl5pPr>
              <a:defRPr sz="24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6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6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667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333"/>
              </a:spcBef>
              <a:buFontTx/>
              <a:buNone/>
              <a:defRPr sz="1733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12/15/2017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Bard Downs, LLC. 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4267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pPr marL="0" algn="l" rtl="0" eaLnBrk="1" latinLnBrk="0" hangingPunct="1"/>
            <a:endParaRPr kumimoji="0" lang="en-US" sz="24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pPr marL="0" algn="l" rtl="0" eaLnBrk="1" latinLnBrk="0" hangingPunct="1"/>
            <a:endParaRPr kumimoji="0" lang="en-US" sz="24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90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pPr marL="0" algn="l" rtl="0" eaLnBrk="1" latinLnBrk="0" hangingPunct="1"/>
            <a:endParaRPr kumimoji="0" lang="en-US" sz="24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pPr marL="0" algn="l" rtl="0" eaLnBrk="1" latinLnBrk="0" hangingPunct="1"/>
            <a:endParaRPr kumimoji="0" lang="en-US" sz="24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12/15/2017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Bard Downs, LLC.  All Rights Reserved.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8289D0-9CA0-436C-804A-F570A62EFBC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24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288917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6667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53419" indent="-32917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indent="-32917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584920" indent="-280409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1950671" indent="-280409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2316422" indent="-280409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56" indent="-243834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2133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26007" indent="-243834" algn="l" rtl="0" eaLnBrk="1" latinLnBrk="0" hangingPunct="1">
        <a:spcBef>
          <a:spcPct val="20000"/>
        </a:spcBef>
        <a:buClr>
          <a:schemeClr val="tx2"/>
        </a:buClr>
        <a:buChar char="•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3291758" indent="-243834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867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61C69-7C03-EC5B-7A00-5FF407A11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C1A4B-4549-85DB-28F8-1F57924D8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936323"/>
            <a:ext cx="11074400" cy="620859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My Balanced Scorecard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C17E14-D7F5-5F89-E3A3-199FCCC0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75400"/>
            <a:ext cx="1820092" cy="44704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DE69161-F4AF-C314-6CD8-65D1C29C04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597925"/>
              </p:ext>
            </p:extLst>
          </p:nvPr>
        </p:nvGraphicFramePr>
        <p:xfrm>
          <a:off x="1369115" y="1888435"/>
          <a:ext cx="9453770" cy="4013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26885">
                  <a:extLst>
                    <a:ext uri="{9D8B030D-6E8A-4147-A177-3AD203B41FA5}">
                      <a16:colId xmlns:a16="http://schemas.microsoft.com/office/drawing/2014/main" val="1245447742"/>
                    </a:ext>
                  </a:extLst>
                </a:gridCol>
                <a:gridCol w="4726885">
                  <a:extLst>
                    <a:ext uri="{9D8B030D-6E8A-4147-A177-3AD203B41FA5}">
                      <a16:colId xmlns:a16="http://schemas.microsoft.com/office/drawing/2014/main" val="1931217760"/>
                    </a:ext>
                  </a:extLst>
                </a:gridCol>
              </a:tblGrid>
              <a:tr h="42179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+mj-lt"/>
                        </a:rPr>
                        <a:t>Financial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+mj-lt"/>
                        </a:rPr>
                        <a:t>Health &amp; Wellness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980897"/>
                  </a:ext>
                </a:extLst>
              </a:tr>
              <a:tr h="1648830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Save $X per month 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Invest in my education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Reduce credit card debt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Exercise X times per week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Maintain a healthy diet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Visit physicians (e.g., annual physical, dermatology, colonoscopy)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6355954"/>
                  </a:ext>
                </a:extLst>
              </a:tr>
              <a:tr h="42846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</a:rPr>
                        <a:t>Professional Growth &amp; Contributions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+mj-lt"/>
                        </a:rPr>
                        <a:t>Personal Growth &amp; Relationships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096842"/>
                  </a:ext>
                </a:extLst>
              </a:tr>
              <a:tr h="1514276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Obtain certification for X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Complete X for work/job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Volunteer X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Learn a new language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Read X books this year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>
                          <a:latin typeface="+mj-lt"/>
                        </a:rPr>
                        <a:t>Spend quality time with family every weekend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2487487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992C169-56D4-440C-46C0-18EDC3613A6F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2128F9-67EA-A397-74F7-938B5624E5E3}"/>
              </a:ext>
            </a:extLst>
          </p:cNvPr>
          <p:cNvSpPr txBox="1"/>
          <p:nvPr/>
        </p:nvSpPr>
        <p:spPr>
          <a:xfrm>
            <a:off x="7298634" y="6445031"/>
            <a:ext cx="4713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+mj-lt"/>
              </a:rPr>
              <a:t>Illustration – update with your personal goals and objectives</a:t>
            </a:r>
          </a:p>
        </p:txBody>
      </p:sp>
    </p:spTree>
    <p:extLst>
      <p:ext uri="{BB962C8B-B14F-4D97-AF65-F5344CB8AC3E}">
        <p14:creationId xmlns:p14="http://schemas.microsoft.com/office/powerpoint/2010/main" val="227072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89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Constantia</vt:lpstr>
      <vt:lpstr>Wingdings</vt:lpstr>
      <vt:lpstr>Wingdings 2</vt:lpstr>
      <vt:lpstr>Flow</vt:lpstr>
      <vt:lpstr>My Balanced Scorecard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Edward Downs</dc:creator>
  <cp:lastModifiedBy>Edward Downs</cp:lastModifiedBy>
  <cp:revision>46</cp:revision>
  <dcterms:created xsi:type="dcterms:W3CDTF">2024-12-24T14:23:34Z</dcterms:created>
  <dcterms:modified xsi:type="dcterms:W3CDTF">2025-01-29T12:09:29Z</dcterms:modified>
</cp:coreProperties>
</file>